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6" r:id="rId2"/>
    <p:sldId id="463" r:id="rId3"/>
    <p:sldId id="529" r:id="rId4"/>
    <p:sldId id="530" r:id="rId5"/>
    <p:sldId id="508" r:id="rId6"/>
    <p:sldId id="509" r:id="rId7"/>
    <p:sldId id="510" r:id="rId8"/>
    <p:sldId id="531" r:id="rId9"/>
    <p:sldId id="511" r:id="rId10"/>
    <p:sldId id="512" r:id="rId11"/>
    <p:sldId id="532" r:id="rId12"/>
    <p:sldId id="513" r:id="rId13"/>
    <p:sldId id="514" r:id="rId14"/>
    <p:sldId id="515" r:id="rId15"/>
    <p:sldId id="524" r:id="rId16"/>
    <p:sldId id="520" r:id="rId17"/>
    <p:sldId id="522" r:id="rId18"/>
    <p:sldId id="521" r:id="rId19"/>
    <p:sldId id="533" r:id="rId20"/>
    <p:sldId id="534" r:id="rId21"/>
    <p:sldId id="535" r:id="rId22"/>
    <p:sldId id="551" r:id="rId23"/>
    <p:sldId id="552" r:id="rId24"/>
    <p:sldId id="477" r:id="rId25"/>
    <p:sldId id="399" r:id="rId26"/>
    <p:sldId id="409" r:id="rId27"/>
    <p:sldId id="481" r:id="rId28"/>
    <p:sldId id="482" r:id="rId29"/>
    <p:sldId id="5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2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Starting an App using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serve a basic html page on the local server with the help of ui5 tooling.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But before we start we have to install a few dependencies:</a:t>
            </a:r>
          </a:p>
          <a:p>
            <a:pPr marL="342900" indent="-342900">
              <a:buAutoNum type="arabicPeriod"/>
            </a:pPr>
            <a:r>
              <a:rPr lang="en-US" dirty="0"/>
              <a:t>ui5 cli:-  </a:t>
            </a:r>
            <a:r>
              <a:rPr lang="en-US" b="1" i="1" dirty="0">
                <a:solidFill>
                  <a:srgbClr val="FF0000"/>
                </a:solidFill>
              </a:rPr>
              <a:t>npm install @ui5/cli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-g @ui5/cli</a:t>
            </a:r>
          </a:p>
          <a:p>
            <a:pPr marL="342900" indent="-342900"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</a:rPr>
              <a:t>ux-ui5 </a:t>
            </a:r>
            <a:r>
              <a:rPr lang="en-US" dirty="0"/>
              <a:t>tooling:- </a:t>
            </a:r>
            <a:r>
              <a:rPr lang="en-US" b="1" i="1" dirty="0">
                <a:solidFill>
                  <a:srgbClr val="FF0000"/>
                </a:solidFill>
              </a:rPr>
              <a:t>npm install @sap/ux-ui5-tooling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–g @sap/ux-ui5-tooling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a </a:t>
            </a:r>
            <a:r>
              <a:rPr lang="en-US" dirty="0">
                <a:solidFill>
                  <a:schemeClr val="accent6"/>
                </a:solidFill>
              </a:rPr>
              <a:t>webapp</a:t>
            </a:r>
            <a:r>
              <a:rPr lang="en-US" dirty="0"/>
              <a:t> folder in our node project folder,  and in that webapp folder create two files </a:t>
            </a:r>
            <a:r>
              <a:rPr lang="en-US" dirty="0">
                <a:solidFill>
                  <a:schemeClr val="accent6"/>
                </a:solidFill>
              </a:rPr>
              <a:t>index.html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manifest.json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Also create a </a:t>
            </a:r>
            <a:r>
              <a:rPr lang="en-US" dirty="0">
                <a:solidFill>
                  <a:schemeClr val="accent6"/>
                </a:solidFill>
              </a:rPr>
              <a:t>ui5.yaml </a:t>
            </a:r>
            <a:r>
              <a:rPr lang="en-US" dirty="0"/>
              <a:t>file in the project folder.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the required code in all the files form the links provided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run the project use command: </a:t>
            </a:r>
            <a:r>
              <a:rPr lang="en-US" b="1" i="1" dirty="0">
                <a:solidFill>
                  <a:schemeClr val="accent6"/>
                </a:solidFill>
              </a:rPr>
              <a:t>ui5 serve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accent6"/>
              </a:solidFill>
            </a:endParaRPr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ui5.yaml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D615-F919-4634-95CC-6034E69F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74" y="3167201"/>
            <a:ext cx="3581232" cy="3164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097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577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moto is to minimize JS code size. </a:t>
            </a:r>
          </a:p>
          <a:p>
            <a:endParaRPr lang="en-US" dirty="0"/>
          </a:p>
          <a:p>
            <a:r>
              <a:rPr lang="en-US" b="1" dirty="0"/>
              <a:t>Why we use jQuery?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It’s free to use (Open Source)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Light weight JS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Available on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</a:p>
          <a:p>
            <a:pPr marL="342900" indent="-342900" defTabSz="914126">
              <a:buAutoNum type="arabicPeriod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3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044494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jQuery syntax is tailor-made for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selecting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HTML elements and performing some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the element(s).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Basic syntax is: 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$(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selector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).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action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()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/>
                </a:solidFill>
              </a:rPr>
              <a:t>$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sign indicated to the browser that we want to use jQuery.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>
                <a:solidFill>
                  <a:srgbClr val="000000"/>
                </a:solidFill>
              </a:rPr>
              <a:t>: selector is same what we have seen in CSS i.e., </a:t>
            </a:r>
            <a:r>
              <a:rPr lang="en-US" b="1" dirty="0">
                <a:solidFill>
                  <a:schemeClr val="accent6"/>
                </a:solidFill>
              </a:rPr>
              <a:t>#id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.class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tagName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Action(): </a:t>
            </a:r>
            <a:r>
              <a:rPr lang="en-US" dirty="0"/>
              <a:t>It is a JavaScript Event or Action which we want to perform on the selected element.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Example: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$(".test").hide()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elements with class="test".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$("#test").hide()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the element with id="test".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0565F-CF12-4609-81F8-D930796D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42" y="3429000"/>
            <a:ext cx="4481936" cy="281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effects using jQuery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new file named jQBasic.html in the </a:t>
            </a:r>
            <a:r>
              <a:rPr lang="en-US" b="1" dirty="0">
                <a:solidFill>
                  <a:schemeClr val="accent6"/>
                </a:solidFill>
              </a:rPr>
              <a:t>Basics</a:t>
            </a:r>
            <a:r>
              <a:rPr lang="en-US" dirty="0"/>
              <a:t> folder which we have used for html, css and JavaScript.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Bring the code related to the box and box-content form the previous example.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add some effects to these boxes using the jQuery 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7EE27-ED28-4BFC-9975-5BCD34FB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62" y="2533416"/>
            <a:ext cx="5815516" cy="2822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Animation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some animations to our html page using the jQuery.</a:t>
            </a:r>
          </a:p>
          <a:p>
            <a:r>
              <a:rPr lang="en-US" dirty="0"/>
              <a:t>For this we have to bring back the login fields code back form the previous examples.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CA2E-5527-49FE-8CFD-40F0D95D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59" y="2044793"/>
            <a:ext cx="4023447" cy="4255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NodeJS?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Simple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basic function in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Reusable modules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Reading files in NodeJS using the fs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Fresh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our files using express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an application using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/>
              <a:t>First UI5 Project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7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>
              <a:lnSpc>
                <a:spcPct val="150000"/>
              </a:lnSpc>
            </a:pPr>
            <a:endParaRPr lang="en-US" b="1" i="1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Node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folder named </a:t>
            </a:r>
            <a:r>
              <a:rPr lang="en-US" b="1" dirty="0"/>
              <a:t>BasicsNode </a:t>
            </a:r>
            <a:r>
              <a:rPr lang="en-US" dirty="0"/>
              <a:t>and inside this folder create a new file named </a:t>
            </a:r>
            <a:r>
              <a:rPr lang="en-US" b="1" dirty="0"/>
              <a:t>basicnode.js.</a:t>
            </a:r>
          </a:p>
          <a:p>
            <a:r>
              <a:rPr lang="en-US" dirty="0"/>
              <a:t>Now write a line in this file </a:t>
            </a:r>
            <a:r>
              <a:rPr lang="en-US" b="1" dirty="0">
                <a:solidFill>
                  <a:schemeClr val="accent6"/>
                </a:solidFill>
              </a:rPr>
              <a:t>console.log(‘Welcome to NodeJS’);</a:t>
            </a:r>
          </a:p>
          <a:p>
            <a:r>
              <a:rPr lang="en-US" dirty="0"/>
              <a:t>Now to run this file open the terminal navigate to the BasicsNode folder and write command</a:t>
            </a:r>
            <a:r>
              <a:rPr lang="en-US" dirty="0">
                <a:solidFill>
                  <a:schemeClr val="accent6"/>
                </a:solidFill>
              </a:rPr>
              <a:t> ‘</a:t>
            </a:r>
            <a:r>
              <a:rPr lang="en-US" i="1" dirty="0">
                <a:solidFill>
                  <a:schemeClr val="accent6"/>
                </a:solidFill>
              </a:rPr>
              <a:t>node ./basicnode.js</a:t>
            </a:r>
            <a:r>
              <a:rPr lang="en-US" dirty="0">
                <a:solidFill>
                  <a:schemeClr val="accent6"/>
                </a:solidFill>
              </a:rPr>
              <a:t>’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Now we will create a basic calculator function and will see how to use it in the NodeJS.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basicsnode.js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E0A81-4856-4492-A84E-F91EB309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56" y="2370481"/>
            <a:ext cx="3960579" cy="4142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822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Creating Reusable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64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Reusable Modules</a:t>
            </a:r>
            <a:r>
              <a:rPr lang="en-US" dirty="0"/>
              <a:t>: The modules/library which can be reused at multiple place without writing the same code at multiple place.</a:t>
            </a:r>
          </a:p>
          <a:p>
            <a:endParaRPr lang="en-US" dirty="0"/>
          </a:p>
          <a:p>
            <a:r>
              <a:rPr lang="en-US" dirty="0"/>
              <a:t>Now we will create a reusable module (</a:t>
            </a:r>
            <a:r>
              <a:rPr lang="en-US" b="1" dirty="0">
                <a:solidFill>
                  <a:schemeClr val="accent6"/>
                </a:solidFill>
              </a:rPr>
              <a:t>reuse.js</a:t>
            </a:r>
            <a:r>
              <a:rPr lang="en-US" dirty="0"/>
              <a:t>) in our node project under the </a:t>
            </a:r>
            <a:r>
              <a:rPr lang="en-US" b="1" dirty="0"/>
              <a:t>util</a:t>
            </a:r>
            <a:r>
              <a:rPr lang="en-US" dirty="0"/>
              <a:t> folder in our current </a:t>
            </a:r>
            <a:r>
              <a:rPr lang="en-US" b="1" dirty="0"/>
              <a:t>BasicsNode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reuse.js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8390-549A-4FF4-82EE-167DFC60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22" y="3207885"/>
            <a:ext cx="3708213" cy="1728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7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Using Predefined NodeJS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use the </a:t>
            </a:r>
            <a:r>
              <a:rPr lang="en-US" b="1" dirty="0">
                <a:solidFill>
                  <a:schemeClr val="accent6"/>
                </a:solidFill>
              </a:rPr>
              <a:t>fs module </a:t>
            </a:r>
            <a:r>
              <a:rPr lang="en-US" dirty="0"/>
              <a:t>(file system module) provided by NodeJS to read the file present in our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a predefined module which comes with NodeJS, we don’t need to install it separately.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use this module we have to load it in our project using the require function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var fs = require(‘fs’);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have to create a sample.txt file which we need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see how to read the file in </a:t>
            </a:r>
            <a:r>
              <a:rPr lang="en-US" b="1" dirty="0">
                <a:solidFill>
                  <a:schemeClr val="accent6"/>
                </a:solidFill>
              </a:rPr>
              <a:t>Synchronous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Asynchronous</a:t>
            </a:r>
            <a:r>
              <a:rPr lang="en-US" dirty="0"/>
              <a:t> way in NodeJS.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sample.txt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436B-26A0-466D-A4CE-C98CBC76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897" y="3429000"/>
            <a:ext cx="5545782" cy="2087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983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give any name to our starring file, but it is recommended to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index.js</a:t>
            </a:r>
            <a:r>
              <a:rPr lang="en-US" dirty="0"/>
              <a:t> file.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file. </a:t>
            </a:r>
            <a:r>
              <a:rPr lang="en-US" dirty="0">
                <a:solidFill>
                  <a:schemeClr val="accent6"/>
                </a:solidFill>
              </a:rPr>
              <a:t>Ex: console.log(‘Welcome to anubhav trainings’);</a:t>
            </a:r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2533416"/>
            <a:ext cx="7792992" cy="424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NodeJS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 and check its documentation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To add that module/library as a dependency in our project use the command </a:t>
            </a:r>
            <a:r>
              <a:rPr lang="en-US" sz="1799" b="1" i="1" dirty="0">
                <a:solidFill>
                  <a:schemeClr val="accent6"/>
                </a:solidFill>
                <a:latin typeface="Calibri"/>
              </a:rPr>
              <a:t>npm install moduleName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 above command we add that dependency to the </a:t>
            </a:r>
            <a:r>
              <a:rPr lang="en-US" sz="1799" b="1" dirty="0">
                <a:solidFill>
                  <a:schemeClr val="accent6"/>
                </a:solidFill>
                <a:latin typeface="Calibri"/>
              </a:rPr>
              <a:t>package.json </a:t>
            </a:r>
            <a:r>
              <a:rPr lang="en-US" sz="1799" dirty="0">
                <a:latin typeface="Calibri"/>
              </a:rPr>
              <a:t>file.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latin typeface="Calibri"/>
              </a:rPr>
              <a:t>Use require statement to use the dependency.</a:t>
            </a:r>
          </a:p>
          <a:p>
            <a:pPr lvl="1" algn="just" defTabSz="914126"/>
            <a:r>
              <a:rPr lang="en-US" sz="1799" dirty="0">
                <a:latin typeface="Calibri"/>
              </a:rPr>
              <a:t>	</a:t>
            </a:r>
            <a:r>
              <a:rPr lang="en-US" sz="1799" dirty="0">
                <a:solidFill>
                  <a:schemeClr val="accent6"/>
                </a:solidFill>
                <a:latin typeface="Calibri"/>
              </a:rPr>
              <a:t>const obj = require(‘moduleName’);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algn="just" defTabSz="914126"/>
            <a:r>
              <a:rPr lang="en-US" sz="1799" b="1" dirty="0">
                <a:solidFill>
                  <a:schemeClr val="accent6"/>
                </a:solidFill>
                <a:latin typeface="Calibri"/>
              </a:rPr>
              <a:t>Note:- </a:t>
            </a: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share our project with other developers then we don’t ship the </a:t>
            </a:r>
            <a:r>
              <a:rPr lang="en-US" sz="1799" b="1" dirty="0">
                <a:latin typeface="Calibri"/>
              </a:rPr>
              <a:t>node_modules</a:t>
            </a:r>
            <a:r>
              <a:rPr lang="en-US" sz="1799" dirty="0">
                <a:latin typeface="Calibri"/>
              </a:rPr>
              <a:t> with our project. The name of all the required dependencies will be there in the package.json file.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setup our project in a new system, we just have to run the</a:t>
            </a:r>
            <a:r>
              <a:rPr lang="en-US" sz="1799" b="1" dirty="0">
                <a:latin typeface="Calibri"/>
              </a:rPr>
              <a:t> npm install </a:t>
            </a:r>
            <a:r>
              <a:rPr lang="en-US" sz="1799" dirty="0">
                <a:latin typeface="Calibri"/>
              </a:rPr>
              <a:t>command, and it will read the package.json file and install all the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594814" y="4563276"/>
            <a:ext cx="1224136" cy="112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843797" y="362769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970145" y="4169830"/>
            <a:ext cx="11272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npm install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F39CB-93BC-4AA2-A4A3-52BA22A4DEB2}"/>
              </a:ext>
            </a:extLst>
          </p:cNvPr>
          <p:cNvCxnSpPr>
            <a:stCxn id="9" idx="0"/>
            <a:endCxn id="11" idx="0"/>
          </p:cNvCxnSpPr>
          <p:nvPr/>
        </p:nvCxnSpPr>
        <p:spPr>
          <a:xfrm flipV="1">
            <a:off x="9206882" y="3195125"/>
            <a:ext cx="1047913" cy="13681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85956-18CD-494D-B7FF-5CCDD42F73CC}"/>
              </a:ext>
            </a:extLst>
          </p:cNvPr>
          <p:cNvCxnSpPr>
            <a:cxnSpLocks/>
          </p:cNvCxnSpPr>
          <p:nvPr/>
        </p:nvCxnSpPr>
        <p:spPr>
          <a:xfrm flipH="1">
            <a:off x="9633025" y="3495324"/>
            <a:ext cx="833997" cy="11607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 a Local Server using Express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our Node project is initiated, Now we need to start a local server using the Express module of NodeJS.</a:t>
            </a:r>
          </a:p>
          <a:p>
            <a:pPr algn="just"/>
            <a:r>
              <a:rPr lang="en-US" dirty="0"/>
              <a:t>But first we need to add this module as a dependency. To add it run the command </a:t>
            </a:r>
            <a:r>
              <a:rPr lang="en-US" i="1" dirty="0">
                <a:solidFill>
                  <a:srgbClr val="FF0000"/>
                </a:solidFill>
              </a:rPr>
              <a:t>npm install express.</a:t>
            </a:r>
          </a:p>
          <a:p>
            <a:pPr algn="just"/>
            <a:r>
              <a:rPr lang="en-US" dirty="0"/>
              <a:t>You can see the express documentation for more details: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https://www.npmjs.com/package/express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We will also create local API using the NodeJS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Code Link: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index.js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2FF8E-F4D8-4DEF-8FA9-411CC31F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572" y="1913631"/>
            <a:ext cx="2705106" cy="445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77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16806</TotalTime>
  <Words>2899</Words>
  <Application>Microsoft Office PowerPoint</Application>
  <PresentationFormat>Widescreen</PresentationFormat>
  <Paragraphs>342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732</cp:revision>
  <dcterms:created xsi:type="dcterms:W3CDTF">2016-07-10T03:33:26Z</dcterms:created>
  <dcterms:modified xsi:type="dcterms:W3CDTF">2022-11-25T03:02:29Z</dcterms:modified>
</cp:coreProperties>
</file>